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8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2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5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7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7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3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5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3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5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1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8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1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BA20-0D20-46EC-93CA-287FDBBEE2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11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48</cp:revision>
  <dcterms:created xsi:type="dcterms:W3CDTF">2020-05-12T15:05:06Z</dcterms:created>
  <dcterms:modified xsi:type="dcterms:W3CDTF">2023-04-13T17:59:04Z</dcterms:modified>
</cp:coreProperties>
</file>