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8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2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7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7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3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5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5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1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8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BA20-0D20-46EC-93CA-287FDBBEE2B1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88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11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666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user</cp:lastModifiedBy>
  <cp:revision>57</cp:revision>
  <dcterms:created xsi:type="dcterms:W3CDTF">2020-05-12T15:05:06Z</dcterms:created>
  <dcterms:modified xsi:type="dcterms:W3CDTF">2025-04-15T09:02:11Z</dcterms:modified>
</cp:coreProperties>
</file>