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8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4" autoAdjust="0"/>
    <p:restoredTop sz="94660"/>
  </p:normalViewPr>
  <p:slideViewPr>
    <p:cSldViewPr snapToGrid="0">
      <p:cViewPr varScale="1">
        <p:scale>
          <a:sx n="61" d="100"/>
          <a:sy n="61" d="100"/>
        </p:scale>
        <p:origin x="98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529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05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474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07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13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35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93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957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21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180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BA20-0D20-46EC-93CA-287FDBBEE2B1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310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BBA20-0D20-46EC-93CA-287FDBBEE2B1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20858-8839-4CA6-B2DC-ED847E6D7F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9889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8116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56665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user</cp:lastModifiedBy>
  <cp:revision>57</cp:revision>
  <dcterms:created xsi:type="dcterms:W3CDTF">2020-05-12T15:05:06Z</dcterms:created>
  <dcterms:modified xsi:type="dcterms:W3CDTF">2025-04-15T09:02:11Z</dcterms:modified>
</cp:coreProperties>
</file>